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1" d="100"/>
          <a:sy n="141" d="100"/>
        </p:scale>
        <p:origin x="-104" y="-2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75C40A-3EDA-D944-8647-79BBAD277596}" type="datetimeFigureOut">
              <a:rPr lang="en-US" smtClean="0"/>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158780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5C40A-3EDA-D944-8647-79BBAD277596}" type="datetimeFigureOut">
              <a:rPr lang="en-US" smtClean="0"/>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353287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5C40A-3EDA-D944-8647-79BBAD277596}" type="datetimeFigureOut">
              <a:rPr lang="en-US" smtClean="0"/>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156250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75C40A-3EDA-D944-8647-79BBAD277596}" type="datetimeFigureOut">
              <a:rPr lang="en-US" smtClean="0"/>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61225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75C40A-3EDA-D944-8647-79BBAD277596}" type="datetimeFigureOut">
              <a:rPr lang="en-US" smtClean="0"/>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2055102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75C40A-3EDA-D944-8647-79BBAD277596}" type="datetimeFigureOut">
              <a:rPr lang="en-US" smtClean="0"/>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2603726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75C40A-3EDA-D944-8647-79BBAD277596}" type="datetimeFigureOut">
              <a:rPr lang="en-US" smtClean="0"/>
              <a:t>3/4/15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360554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75C40A-3EDA-D944-8647-79BBAD277596}" type="datetimeFigureOut">
              <a:rPr lang="en-US" smtClean="0"/>
              <a:t>3/4/15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402050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75C40A-3EDA-D944-8647-79BBAD277596}" type="datetimeFigureOut">
              <a:rPr lang="en-US" smtClean="0"/>
              <a:t>3/4/15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418105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75C40A-3EDA-D944-8647-79BBAD277596}" type="datetimeFigureOut">
              <a:rPr lang="en-US" smtClean="0"/>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154747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75C40A-3EDA-D944-8647-79BBAD277596}" type="datetimeFigureOut">
              <a:rPr lang="en-US" smtClean="0"/>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9604A-EFB1-B845-89E0-5732011A468D}" type="slidenum">
              <a:rPr lang="en-US" smtClean="0"/>
              <a:t>‹#›</a:t>
            </a:fld>
            <a:endParaRPr lang="en-US"/>
          </a:p>
        </p:txBody>
      </p:sp>
    </p:spTree>
    <p:extLst>
      <p:ext uri="{BB962C8B-B14F-4D97-AF65-F5344CB8AC3E}">
        <p14:creationId xmlns:p14="http://schemas.microsoft.com/office/powerpoint/2010/main" val="10027131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5C40A-3EDA-D944-8647-79BBAD277596}" type="datetimeFigureOut">
              <a:rPr lang="en-US" smtClean="0"/>
              <a:t>3/4/15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9604A-EFB1-B845-89E0-5732011A468D}" type="slidenum">
              <a:rPr lang="en-US" smtClean="0"/>
              <a:t>‹#›</a:t>
            </a:fld>
            <a:endParaRPr lang="en-US"/>
          </a:p>
        </p:txBody>
      </p:sp>
    </p:spTree>
    <p:extLst>
      <p:ext uri="{BB962C8B-B14F-4D97-AF65-F5344CB8AC3E}">
        <p14:creationId xmlns:p14="http://schemas.microsoft.com/office/powerpoint/2010/main" val="1659808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417638"/>
          </a:xfrm>
        </p:spPr>
        <p:txBody>
          <a:bodyPr/>
          <a:lstStyle/>
          <a:p>
            <a:r>
              <a:rPr lang="en-US" dirty="0" smtClean="0"/>
              <a:t>6.2.Discussion Questions</a:t>
            </a:r>
            <a:endParaRPr lang="en-US" dirty="0"/>
          </a:p>
        </p:txBody>
      </p:sp>
      <p:sp>
        <p:nvSpPr>
          <p:cNvPr id="5" name="Content Placeholder 4"/>
          <p:cNvSpPr>
            <a:spLocks noGrp="1"/>
          </p:cNvSpPr>
          <p:nvPr>
            <p:ph idx="1"/>
          </p:nvPr>
        </p:nvSpPr>
        <p:spPr>
          <a:xfrm>
            <a:off x="0" y="1417638"/>
            <a:ext cx="9144000" cy="5440362"/>
          </a:xfrm>
        </p:spPr>
        <p:txBody>
          <a:bodyPr>
            <a:normAutofit fontScale="85000" lnSpcReduction="20000"/>
          </a:bodyPr>
          <a:lstStyle/>
          <a:p>
            <a:r>
              <a:rPr lang="en-US" dirty="0" smtClean="0"/>
              <a:t>Rachel: </a:t>
            </a:r>
            <a:r>
              <a:rPr lang="en-US" dirty="0"/>
              <a:t>In class we have discussed the relationship between national politics and military command/doctrine.  How does this relationship change/become more complex in colonies and colonial warfare?  </a:t>
            </a:r>
            <a:r>
              <a:rPr lang="en-US" dirty="0" smtClean="0"/>
              <a:t>In </a:t>
            </a:r>
            <a:r>
              <a:rPr lang="en-US" dirty="0"/>
              <a:t>what ways do </a:t>
            </a:r>
            <a:r>
              <a:rPr lang="en-US" dirty="0" smtClean="0"/>
              <a:t>additional </a:t>
            </a:r>
            <a:r>
              <a:rPr lang="en-US" dirty="0"/>
              <a:t>actors </a:t>
            </a:r>
            <a:r>
              <a:rPr lang="en-US" dirty="0" smtClean="0"/>
              <a:t>(civilians) impact </a:t>
            </a:r>
            <a:r>
              <a:rPr lang="en-US" dirty="0"/>
              <a:t>military approaches to strategy and tactics</a:t>
            </a:r>
            <a:r>
              <a:rPr lang="en-US" dirty="0" smtClean="0"/>
              <a:t>?</a:t>
            </a:r>
          </a:p>
          <a:p>
            <a:r>
              <a:rPr lang="en-US" dirty="0" smtClean="0"/>
              <a:t>Hans: </a:t>
            </a:r>
            <a:r>
              <a:rPr lang="en-US" dirty="0"/>
              <a:t>What is it about the move towards the </a:t>
            </a:r>
            <a:r>
              <a:rPr lang="en-US" i="1" dirty="0"/>
              <a:t>HMS Dreadnought </a:t>
            </a:r>
            <a:r>
              <a:rPr lang="en-US" dirty="0"/>
              <a:t>that allowed it to avoid the fate of many of the above technologies which weren’t exploited more greatly in the Great War began</a:t>
            </a:r>
            <a:r>
              <a:rPr lang="en-US" dirty="0" smtClean="0"/>
              <a:t>?</a:t>
            </a:r>
          </a:p>
          <a:p>
            <a:r>
              <a:rPr lang="en-US" dirty="0" smtClean="0"/>
              <a:t>Mike: </a:t>
            </a:r>
            <a:r>
              <a:rPr lang="en-US" dirty="0"/>
              <a:t>How could a country continue to sway its civilians to fight when most land warfare is suicidal?  Alternatively, is the reality of the costs of war what causes the military strategist mindset to focus on winning wars instantly versus through attrition?</a:t>
            </a:r>
          </a:p>
        </p:txBody>
      </p:sp>
    </p:spTree>
    <p:extLst>
      <p:ext uri="{BB962C8B-B14F-4D97-AF65-F5344CB8AC3E}">
        <p14:creationId xmlns:p14="http://schemas.microsoft.com/office/powerpoint/2010/main" val="63594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 Nerf Rules</a:t>
            </a:r>
            <a:endParaRPr lang="en-US" dirty="0"/>
          </a:p>
        </p:txBody>
      </p:sp>
      <p:sp>
        <p:nvSpPr>
          <p:cNvPr id="3" name="Content Placeholder 2"/>
          <p:cNvSpPr>
            <a:spLocks noGrp="1"/>
          </p:cNvSpPr>
          <p:nvPr>
            <p:ph idx="1"/>
          </p:nvPr>
        </p:nvSpPr>
        <p:spPr>
          <a:xfrm>
            <a:off x="0" y="1417638"/>
            <a:ext cx="9144000" cy="5440362"/>
          </a:xfrm>
        </p:spPr>
        <p:txBody>
          <a:bodyPr>
            <a:normAutofit fontScale="85000" lnSpcReduction="10000"/>
          </a:bodyPr>
          <a:lstStyle/>
          <a:p>
            <a:r>
              <a:rPr lang="en-US" dirty="0" smtClean="0"/>
              <a:t>Only Cavalry (repeaters) may run</a:t>
            </a:r>
          </a:p>
          <a:p>
            <a:r>
              <a:rPr lang="en-US" dirty="0" smtClean="0"/>
              <a:t>The cannons must make it all the way to the parking lot.</a:t>
            </a:r>
          </a:p>
          <a:p>
            <a:r>
              <a:rPr lang="en-US" dirty="0" smtClean="0"/>
              <a:t>Hits: If you hit someone, you must call out their name. It must be a hit above the waist.</a:t>
            </a:r>
          </a:p>
          <a:p>
            <a:r>
              <a:rPr lang="en-US" dirty="0" smtClean="0"/>
              <a:t>Bayonets: If you touch someone with a single shot weapon and you call out their name, they are dead.</a:t>
            </a:r>
          </a:p>
          <a:p>
            <a:r>
              <a:rPr lang="en-US" dirty="0" smtClean="0"/>
              <a:t>Dead must lie down where they fell.</a:t>
            </a:r>
          </a:p>
          <a:p>
            <a:r>
              <a:rPr lang="en-US" dirty="0" smtClean="0"/>
              <a:t>You may re-use ammunition on the ground. You are responsible for picking up all of your ammunition afterwards.</a:t>
            </a:r>
          </a:p>
          <a:p>
            <a:r>
              <a:rPr lang="en-US" dirty="0" smtClean="0"/>
              <a:t>You may pick up any weapon from the dead.</a:t>
            </a:r>
          </a:p>
          <a:p>
            <a:r>
              <a:rPr lang="en-US" dirty="0" smtClean="0"/>
              <a:t>We will do one bridge for </a:t>
            </a:r>
            <a:r>
              <a:rPr lang="en-US" smtClean="0"/>
              <a:t>the cannons at </a:t>
            </a:r>
            <a:r>
              <a:rPr lang="en-US" dirty="0" smtClean="0"/>
              <a:t>a time: Blue first; fish if we have time.</a:t>
            </a:r>
          </a:p>
          <a:p>
            <a:endParaRPr lang="en-US" dirty="0" smtClean="0"/>
          </a:p>
          <a:p>
            <a:endParaRPr lang="en-US" dirty="0"/>
          </a:p>
        </p:txBody>
      </p:sp>
    </p:spTree>
    <p:extLst>
      <p:ext uri="{BB962C8B-B14F-4D97-AF65-F5344CB8AC3E}">
        <p14:creationId xmlns:p14="http://schemas.microsoft.com/office/powerpoint/2010/main" val="1964543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TotalTime>
  <Words>152</Words>
  <Application>Microsoft Macintosh PowerPoint</Application>
  <PresentationFormat>On-screen Show (4:3)</PresentationFormat>
  <Paragraphs>13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6.2.Discussion Questions</vt:lpstr>
      <vt:lpstr>6.2. Nerf Rules</vt:lpstr>
    </vt:vector>
  </TitlesOfParts>
  <Company>Reed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6.2.Discussion Questions</dc:title>
  <dc:creator>Alex Montgomery</dc:creator>
  <cp:lastModifiedBy>Alex Montgomery</cp:lastModifiedBy>
  <cp:revision>3</cp:revision>
  <dcterms:created xsi:type="dcterms:W3CDTF">2015-03-04T22:11:41Z</dcterms:created>
  <dcterms:modified xsi:type="dcterms:W3CDTF">2015-03-04T22:44:09Z</dcterms:modified>
</cp:coreProperties>
</file>