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B2D-C596-7A48-A297-DCB12E28E2E3}" type="datetimeFigureOut">
              <a:rPr lang="en-US" smtClean="0"/>
              <a:t>11/18/10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8D92-91A0-3441-AB1E-99E3F69BB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B2D-C596-7A48-A297-DCB12E28E2E3}" type="datetimeFigureOut">
              <a:rPr lang="en-US" smtClean="0"/>
              <a:t>11/18/10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8D92-91A0-3441-AB1E-99E3F69BB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B2D-C596-7A48-A297-DCB12E28E2E3}" type="datetimeFigureOut">
              <a:rPr lang="en-US" smtClean="0"/>
              <a:t>11/18/10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8D92-91A0-3441-AB1E-99E3F69BB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B2D-C596-7A48-A297-DCB12E28E2E3}" type="datetimeFigureOut">
              <a:rPr lang="en-US" smtClean="0"/>
              <a:t>11/18/10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8D92-91A0-3441-AB1E-99E3F69BB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B2D-C596-7A48-A297-DCB12E28E2E3}" type="datetimeFigureOut">
              <a:rPr lang="en-US" smtClean="0"/>
              <a:t>11/18/10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8D92-91A0-3441-AB1E-99E3F69BB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B2D-C596-7A48-A297-DCB12E28E2E3}" type="datetimeFigureOut">
              <a:rPr lang="en-US" smtClean="0"/>
              <a:t>11/18/10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8D92-91A0-3441-AB1E-99E3F69BB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B2D-C596-7A48-A297-DCB12E28E2E3}" type="datetimeFigureOut">
              <a:rPr lang="en-US" smtClean="0"/>
              <a:t>11/18/10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8D92-91A0-3441-AB1E-99E3F69BB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B2D-C596-7A48-A297-DCB12E28E2E3}" type="datetimeFigureOut">
              <a:rPr lang="en-US" smtClean="0"/>
              <a:t>11/18/10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8D92-91A0-3441-AB1E-99E3F69BB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B2D-C596-7A48-A297-DCB12E28E2E3}" type="datetimeFigureOut">
              <a:rPr lang="en-US" smtClean="0"/>
              <a:t>11/18/10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8D92-91A0-3441-AB1E-99E3F69BB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B2D-C596-7A48-A297-DCB12E28E2E3}" type="datetimeFigureOut">
              <a:rPr lang="en-US" smtClean="0"/>
              <a:t>11/18/10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8D92-91A0-3441-AB1E-99E3F69BB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5B2D-C596-7A48-A297-DCB12E28E2E3}" type="datetimeFigureOut">
              <a:rPr lang="en-US" smtClean="0"/>
              <a:t>11/18/10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8D92-91A0-3441-AB1E-99E3F69BB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15B2D-C596-7A48-A297-DCB12E28E2E3}" type="datetimeFigureOut">
              <a:rPr lang="en-US" smtClean="0"/>
              <a:t>11/18/10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98D92-91A0-3441-AB1E-99E3F69BB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KIM-JONGI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0154"/>
            <a:ext cx="9144000" cy="58176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Reed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Alan Montecillo</dc:creator>
  <cp:lastModifiedBy>Alan Montecillo</cp:lastModifiedBy>
  <cp:revision>1</cp:revision>
  <dcterms:created xsi:type="dcterms:W3CDTF">2010-11-19T07:27:08Z</dcterms:created>
  <dcterms:modified xsi:type="dcterms:W3CDTF">2010-11-19T07:31:28Z</dcterms:modified>
</cp:coreProperties>
</file>