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D7E0-F969-3246-90F6-FFFB56179BC9}" type="datetimeFigureOut">
              <a:rPr lang="en-US" smtClean="0"/>
              <a:t>11/19/10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6DFA-A4EF-A84D-92C3-58F3F04F53E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07"/>
            <a:ext cx="9143999" cy="6712461"/>
          </a:xfrm>
          <a:prstGeom prst="rect">
            <a:avLst/>
          </a:prstGeom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6" y="5676"/>
            <a:ext cx="8784716" cy="6852324"/>
          </a:xfrm>
          <a:prstGeom prst="rect">
            <a:avLst/>
          </a:prstGeom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Reed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Alexandra Klotz</dc:creator>
  <cp:lastModifiedBy>Alexandra Klotz</cp:lastModifiedBy>
  <cp:revision>1</cp:revision>
  <dcterms:created xsi:type="dcterms:W3CDTF">2010-11-19T21:46:50Z</dcterms:created>
  <dcterms:modified xsi:type="dcterms:W3CDTF">2010-11-19T22:27:26Z</dcterms:modified>
</cp:coreProperties>
</file>