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8C1B-0ECC-454E-A24B-8DDA8FB4A46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F35A2-F268-4D7C-8CB0-04108456DA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828799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Opening Remarks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905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Iranian Delegation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19 November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qazse.files.wordpress.com/2007/12/sl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"/>
            <a:ext cx="5562600" cy="51811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76400" y="55626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Slum in Tehran, Iran, due to imperialist Western sanctions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7526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“In the nuclear field, our purpose has nothing to do with nuclear weapons, nor would this technology ever be diverted into making weapons.”</a:t>
            </a:r>
          </a:p>
          <a:p>
            <a:endParaRPr lang="en-US" sz="3600" dirty="0"/>
          </a:p>
          <a:p>
            <a:r>
              <a:rPr lang="en-US" sz="3600" dirty="0" smtClean="0"/>
              <a:t>	-- Ayatollah Ali </a:t>
            </a:r>
            <a:r>
              <a:rPr lang="en-US" sz="3600" dirty="0" err="1" smtClean="0"/>
              <a:t>Khameini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676400"/>
            <a:ext cx="662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“Allah is with those who restrain themselves”</a:t>
            </a:r>
          </a:p>
          <a:p>
            <a:endParaRPr lang="en-US" sz="3600" dirty="0"/>
          </a:p>
          <a:p>
            <a:r>
              <a:rPr lang="en-US" sz="3600" dirty="0"/>
              <a:t>	</a:t>
            </a:r>
            <a:r>
              <a:rPr lang="en-US" sz="3600" dirty="0" smtClean="0"/>
              <a:t>--The  </a:t>
            </a:r>
            <a:r>
              <a:rPr lang="en-US" sz="3600" dirty="0" err="1" smtClean="0"/>
              <a:t>Qu’ran</a:t>
            </a:r>
            <a:r>
              <a:rPr lang="en-US" sz="3600" dirty="0" smtClean="0"/>
              <a:t>, 	Chapter 	16, 	Verse 128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447800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“Many other countries are enriching uranium without the world making any fuss about it.”</a:t>
            </a:r>
          </a:p>
          <a:p>
            <a:endParaRPr lang="en-US" sz="3600" dirty="0"/>
          </a:p>
          <a:p>
            <a:r>
              <a:rPr lang="en-US" sz="3600" dirty="0" smtClean="0"/>
              <a:t>	-- Former IAEA Director General 	Mohamed </a:t>
            </a:r>
            <a:r>
              <a:rPr lang="en-US" sz="3600" dirty="0" err="1" smtClean="0"/>
              <a:t>ElBaradei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heresa\Documents\School\Sophomore Year\Political Science 240\Iran\milit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14400"/>
            <a:ext cx="70104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heresa\Documents\School\Sophomore Year\Political Science 240\Iran\dimona_from_ab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"/>
            <a:ext cx="5257800" cy="4419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52578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Image of a nuclear research center for the bloodthirsty Zionist Entity, 2009 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heresa\Documents\School\Sophomore Year\Political Science 240\Iran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304800"/>
            <a:ext cx="3505200" cy="5181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43200" y="55626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Benjamin Netanyahu, Zionist oppressor</a:t>
            </a:r>
            <a:endParaRPr lang="en-US" sz="3200" dirty="0"/>
          </a:p>
        </p:txBody>
      </p:sp>
      <p:pic>
        <p:nvPicPr>
          <p:cNvPr id="3076" name="Picture 4" descr="http://www.csmonitor.com/var/ezflow_site/storage/images/media/images/2010/0621-weekly/0621-cnetanyahu-01-netanyahu-israel/8120934-1-eng-US/0621-CNETANYAHU-01-NETANYAHU-ISRAEL_full_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19200"/>
            <a:ext cx="47244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88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Opening Remarks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Remarks</dc:title>
  <dc:creator>Theresa</dc:creator>
  <cp:lastModifiedBy>Theresa</cp:lastModifiedBy>
  <cp:revision>9</cp:revision>
  <dcterms:created xsi:type="dcterms:W3CDTF">2010-11-19T21:52:47Z</dcterms:created>
  <dcterms:modified xsi:type="dcterms:W3CDTF">2010-11-19T23:22:16Z</dcterms:modified>
</cp:coreProperties>
</file>